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patró.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4B35-61D7-4AA2-8510-F6685A6331EF}" type="datetimeFigureOut">
              <a:rPr lang="ca-ES" smtClean="0"/>
              <a:t>28/5/2019</a:t>
            </a:fld>
            <a:endParaRPr lang="ca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27EF-CF22-4AD5-AE05-16C1F4C0AFAA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245424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4B35-61D7-4AA2-8510-F6685A6331EF}" type="datetimeFigureOut">
              <a:rPr lang="ca-ES" smtClean="0"/>
              <a:t>28/5/2019</a:t>
            </a:fld>
            <a:endParaRPr lang="ca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27EF-CF22-4AD5-AE05-16C1F4C0AFAA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508655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4B35-61D7-4AA2-8510-F6685A6331EF}" type="datetimeFigureOut">
              <a:rPr lang="ca-ES" smtClean="0"/>
              <a:t>28/5/2019</a:t>
            </a:fld>
            <a:endParaRPr lang="ca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27EF-CF22-4AD5-AE05-16C1F4C0AFAA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462000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4B35-61D7-4AA2-8510-F6685A6331EF}" type="datetimeFigureOut">
              <a:rPr lang="ca-ES" smtClean="0"/>
              <a:t>28/5/2019</a:t>
            </a:fld>
            <a:endParaRPr lang="ca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27EF-CF22-4AD5-AE05-16C1F4C0AFAA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17524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4B35-61D7-4AA2-8510-F6685A6331EF}" type="datetimeFigureOut">
              <a:rPr lang="ca-ES" smtClean="0"/>
              <a:t>28/5/2019</a:t>
            </a:fld>
            <a:endParaRPr lang="ca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27EF-CF22-4AD5-AE05-16C1F4C0AFAA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85675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4B35-61D7-4AA2-8510-F6685A6331EF}" type="datetimeFigureOut">
              <a:rPr lang="ca-ES" smtClean="0"/>
              <a:t>28/5/2019</a:t>
            </a:fld>
            <a:endParaRPr lang="ca-ES" dirty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27EF-CF22-4AD5-AE05-16C1F4C0AFAA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63990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4B35-61D7-4AA2-8510-F6685A6331EF}" type="datetimeFigureOut">
              <a:rPr lang="ca-ES" smtClean="0"/>
              <a:t>28/5/2019</a:t>
            </a:fld>
            <a:endParaRPr lang="ca-ES" dirty="0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27EF-CF22-4AD5-AE05-16C1F4C0AFAA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205347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4B35-61D7-4AA2-8510-F6685A6331EF}" type="datetimeFigureOut">
              <a:rPr lang="ca-ES" smtClean="0"/>
              <a:t>28/5/2019</a:t>
            </a:fld>
            <a:endParaRPr lang="ca-ES" dirty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27EF-CF22-4AD5-AE05-16C1F4C0AFAA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50337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4B35-61D7-4AA2-8510-F6685A6331EF}" type="datetimeFigureOut">
              <a:rPr lang="ca-ES" smtClean="0"/>
              <a:t>28/5/2019</a:t>
            </a:fld>
            <a:endParaRPr lang="ca-ES" dirty="0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27EF-CF22-4AD5-AE05-16C1F4C0AFAA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465400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4B35-61D7-4AA2-8510-F6685A6331EF}" type="datetimeFigureOut">
              <a:rPr lang="ca-ES" smtClean="0"/>
              <a:t>28/5/2019</a:t>
            </a:fld>
            <a:endParaRPr lang="ca-ES" dirty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27EF-CF22-4AD5-AE05-16C1F4C0AFAA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46136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 dirty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4B35-61D7-4AA2-8510-F6685A6331EF}" type="datetimeFigureOut">
              <a:rPr lang="ca-ES" smtClean="0"/>
              <a:t>28/5/2019</a:t>
            </a:fld>
            <a:endParaRPr lang="ca-ES" dirty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527EF-CF22-4AD5-AE05-16C1F4C0AFAA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08032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84B35-61D7-4AA2-8510-F6685A6331EF}" type="datetimeFigureOut">
              <a:rPr lang="ca-ES" smtClean="0"/>
              <a:t>28/5/2019</a:t>
            </a:fld>
            <a:endParaRPr lang="ca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527EF-CF22-4AD5-AE05-16C1F4C0AFAA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18431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639910" y="207963"/>
            <a:ext cx="9144000" cy="938257"/>
          </a:xfrm>
        </p:spPr>
        <p:txBody>
          <a:bodyPr/>
          <a:lstStyle/>
          <a:p>
            <a:r>
              <a:rPr lang="ca-ES" dirty="0"/>
              <a:t>Castell de Palafolls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244699" y="1146220"/>
            <a:ext cx="10964213" cy="5589431"/>
          </a:xfrm>
        </p:spPr>
        <p:txBody>
          <a:bodyPr>
            <a:normAutofit lnSpcReduction="10000"/>
          </a:bodyPr>
          <a:lstStyle/>
          <a:p>
            <a:pPr algn="l"/>
            <a:r>
              <a:rPr lang="es-ES_tradnl" dirty="0"/>
              <a:t>¿Qué es? </a:t>
            </a:r>
            <a:r>
              <a:rPr lang="ca-ES" dirty="0"/>
              <a:t>Un Castillo medieval.</a:t>
            </a:r>
          </a:p>
          <a:p>
            <a:pPr algn="l"/>
            <a:r>
              <a:rPr lang="es-ES" noProof="1"/>
              <a:t>¿Dónde se encuentra? En el maresme.</a:t>
            </a:r>
          </a:p>
          <a:p>
            <a:pPr algn="l"/>
            <a:r>
              <a:rPr lang="es-ES" noProof="1"/>
              <a:t>¿Año de construcción? siglo X.</a:t>
            </a:r>
          </a:p>
          <a:p>
            <a:pPr algn="l"/>
            <a:r>
              <a:rPr lang="es-ES" noProof="1"/>
              <a:t>¿Estilo de construcción? de piedra.</a:t>
            </a:r>
          </a:p>
          <a:p>
            <a:pPr algn="l"/>
            <a:r>
              <a:rPr lang="es-ES" noProof="1"/>
              <a:t>¿Cracterísticas principales?construcciones grandes ,  terreno espacioso y puertas muy grandes.</a:t>
            </a:r>
          </a:p>
          <a:p>
            <a:pPr algn="l"/>
            <a:r>
              <a:rPr lang="es-ES" dirty="0"/>
              <a:t>¿</a:t>
            </a:r>
            <a:r>
              <a:rPr lang="es-ES" sz="2000" dirty="0">
                <a:solidFill>
                  <a:srgbClr val="212121"/>
                </a:solidFill>
                <a:latin typeface="arial" panose="020B0604020202020204" pitchFamily="34" charset="0"/>
              </a:rPr>
              <a:t>E</a:t>
            </a:r>
            <a:r>
              <a:rPr lang="es-ES" sz="20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xplicación del uso que se hacía</a:t>
            </a:r>
            <a:r>
              <a:rPr lang="es-ES" noProof="1"/>
              <a:t>?para poder ver si les atacaban los piratas y para que tubieran más buena visión los tiradores.</a:t>
            </a:r>
          </a:p>
          <a:p>
            <a:pPr algn="l"/>
            <a:r>
              <a:rPr lang="es-ES" noProof="1"/>
              <a:t>¿Para qué construyeron el castillo medieval?para tener más altura </a:t>
            </a:r>
          </a:p>
          <a:p>
            <a:pPr algn="l"/>
            <a:r>
              <a:rPr lang="es-ES" noProof="1"/>
              <a:t>de los enemigos.</a:t>
            </a:r>
          </a:p>
          <a:p>
            <a:pPr algn="l"/>
            <a:r>
              <a:rPr lang="es-ES" noProof="1"/>
              <a:t>¿Estado de conservación? bastante mal.</a:t>
            </a:r>
          </a:p>
          <a:p>
            <a:pPr algn="l"/>
            <a:r>
              <a:rPr lang="es-ES" noProof="1"/>
              <a:t>¿Uso de la actualidad? Puedes  hacer muchas cosas por ejemplo ir </a:t>
            </a:r>
          </a:p>
          <a:p>
            <a:pPr algn="l"/>
            <a:r>
              <a:rPr lang="es-ES" noProof="1"/>
              <a:t>a visitar, que es gratis, ir a correr i  hacer postureo.</a:t>
            </a:r>
          </a:p>
          <a:p>
            <a:pPr algn="l"/>
            <a:endParaRPr lang="es-ES" noProof="1"/>
          </a:p>
          <a:p>
            <a:pPr algn="l"/>
            <a:endParaRPr lang="es-ES" sz="2000" noProof="1"/>
          </a:p>
        </p:txBody>
      </p:sp>
    </p:spTree>
    <p:extLst>
      <p:ext uri="{BB962C8B-B14F-4D97-AF65-F5344CB8AC3E}">
        <p14:creationId xmlns:p14="http://schemas.microsoft.com/office/powerpoint/2010/main" val="423540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2356833" y="2588654"/>
            <a:ext cx="11075831" cy="6117464"/>
          </a:xfrm>
        </p:spPr>
        <p:txBody>
          <a:bodyPr/>
          <a:lstStyle/>
          <a:p>
            <a:endParaRPr lang="ca-ES" dirty="0"/>
          </a:p>
          <a:p>
            <a:endParaRPr lang="ca-ES" dirty="0"/>
          </a:p>
          <a:p>
            <a:endParaRPr lang="ca-ES" dirty="0"/>
          </a:p>
          <a:p>
            <a:endParaRPr lang="ca-ES" dirty="0"/>
          </a:p>
          <a:p>
            <a:endParaRPr lang="ca-ES" dirty="0"/>
          </a:p>
          <a:p>
            <a:endParaRPr lang="ca-ES" dirty="0"/>
          </a:p>
          <a:p>
            <a:endParaRPr lang="ca-ES" dirty="0"/>
          </a:p>
          <a:p>
            <a:endParaRPr lang="ca-ES" dirty="0"/>
          </a:p>
          <a:p>
            <a:endParaRPr lang="ca-ES" dirty="0"/>
          </a:p>
        </p:txBody>
      </p:sp>
      <p:pic>
        <p:nvPicPr>
          <p:cNvPr id="2050" name="Picture 2" descr="Resultat d'imatges de castell de palafol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610" y="3529948"/>
            <a:ext cx="4762500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QuadreDeText 5"/>
          <p:cNvSpPr txBox="1"/>
          <p:nvPr/>
        </p:nvSpPr>
        <p:spPr>
          <a:xfrm>
            <a:off x="268941" y="355290"/>
            <a:ext cx="11322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/>
              <a:t>Los restos que se conservan del castillo de Palafolls son de finales  del siglo X hasta el siglo XIV , alcanzo su tamaño actual. Es súper chulo. </a:t>
            </a:r>
          </a:p>
        </p:txBody>
      </p:sp>
    </p:spTree>
    <p:extLst>
      <p:ext uri="{BB962C8B-B14F-4D97-AF65-F5344CB8AC3E}">
        <p14:creationId xmlns:p14="http://schemas.microsoft.com/office/powerpoint/2010/main" val="1433470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57577" y="128789"/>
            <a:ext cx="11745533" cy="6606862"/>
          </a:xfrm>
        </p:spPr>
        <p:txBody>
          <a:bodyPr/>
          <a:lstStyle/>
          <a:p>
            <a:pPr algn="ctr"/>
            <a:r>
              <a:rPr lang="es-ES" dirty="0"/>
              <a:t>Mi opinión del Castillo</a:t>
            </a:r>
          </a:p>
          <a:p>
            <a:pPr algn="ctr"/>
            <a:endParaRPr lang="ca-ES" dirty="0"/>
          </a:p>
          <a:p>
            <a:r>
              <a:rPr lang="es-ES_tradnl" dirty="0"/>
              <a:t>hay un parking  adelante del castillo, porque  con coche no se puede  pasar.</a:t>
            </a:r>
          </a:p>
          <a:p>
            <a:pPr fontAlgn="base"/>
            <a:r>
              <a:rPr lang="es-ES_tradnl" dirty="0"/>
              <a:t>Para mi es bastante grande el castillo. Tiene una explanada  muy grande. Creo que la explanada era para entrenar </a:t>
            </a:r>
            <a:r>
              <a:rPr lang="es-ES_tradnl"/>
              <a:t>a luchares </a:t>
            </a:r>
            <a:r>
              <a:rPr lang="es-ES_tradnl" dirty="0" err="1"/>
              <a:t>super</a:t>
            </a:r>
            <a:r>
              <a:rPr lang="es-ES_tradnl" dirty="0"/>
              <a:t> chulo. Se tarda </a:t>
            </a:r>
            <a:r>
              <a:rPr lang="es-ES" b="1" dirty="0">
                <a:latin typeface="Roboto"/>
              </a:rPr>
              <a:t>59 min </a:t>
            </a:r>
            <a:r>
              <a:rPr lang="es-ES" dirty="0">
                <a:latin typeface="Roboto"/>
              </a:rPr>
              <a:t>(76.3 km)</a:t>
            </a:r>
            <a:endParaRPr lang="es-ES" b="1" dirty="0">
              <a:latin typeface="Roboto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22241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205</Words>
  <Application>Microsoft Office PowerPoint</Application>
  <PresentationFormat>Panorámica</PresentationFormat>
  <Paragraphs>24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Arial</vt:lpstr>
      <vt:lpstr>Calibri</vt:lpstr>
      <vt:lpstr>Calibri Light</vt:lpstr>
      <vt:lpstr>Roboto</vt:lpstr>
      <vt:lpstr>Tema de l'Office</vt:lpstr>
      <vt:lpstr>Castell de Palafolls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Castell de Palafolls</dc:title>
  <dc:creator>alumne</dc:creator>
  <cp:lastModifiedBy>Usuari</cp:lastModifiedBy>
  <cp:revision>15</cp:revision>
  <dcterms:created xsi:type="dcterms:W3CDTF">2019-05-12T07:31:22Z</dcterms:created>
  <dcterms:modified xsi:type="dcterms:W3CDTF">2019-05-28T07:21:51Z</dcterms:modified>
</cp:coreProperties>
</file>